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763" autoAdjust="0"/>
  </p:normalViewPr>
  <p:slideViewPr>
    <p:cSldViewPr snapToGrid="0" snapToObjects="1">
      <p:cViewPr>
        <p:scale>
          <a:sx n="103" d="100"/>
          <a:sy n="103" d="100"/>
        </p:scale>
        <p:origin x="-176" y="94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6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584200">
              <a:defRPr sz="2200"/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584200">
              <a:defRPr sz="36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900853" y="1727199"/>
            <a:ext cx="11203094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00853" y="2946399"/>
            <a:ext cx="11203094" cy="4910668"/>
          </a:xfrm>
          <a:prstGeom prst="rect">
            <a:avLst/>
          </a:prstGeom>
        </p:spPr>
        <p:txBody>
          <a:bodyPr anchor="ctr"/>
          <a:lstStyle>
            <a:lvl1pPr marL="439615" indent="-439615" algn="l">
              <a:spcBef>
                <a:spcPts val="4100"/>
              </a:spcBef>
              <a:buSzPct val="75000"/>
              <a:buChar char="•"/>
              <a:defRPr sz="3600"/>
            </a:lvl1pPr>
            <a:lvl2pPr marL="1074615" indent="-439615" algn="l">
              <a:spcBef>
                <a:spcPts val="4100"/>
              </a:spcBef>
              <a:buSzPct val="75000"/>
              <a:buChar char="•"/>
              <a:defRPr sz="3600"/>
            </a:lvl2pPr>
            <a:lvl3pPr marL="1709615" indent="-439615" algn="l">
              <a:spcBef>
                <a:spcPts val="4100"/>
              </a:spcBef>
              <a:buSzPct val="75000"/>
              <a:buChar char="•"/>
              <a:defRPr sz="3600"/>
            </a:lvl3pPr>
            <a:lvl4pPr marL="2344615" indent="-439615" algn="l">
              <a:spcBef>
                <a:spcPts val="4100"/>
              </a:spcBef>
              <a:buSzPct val="75000"/>
              <a:buChar char="•"/>
              <a:defRPr sz="3600"/>
            </a:lvl4pPr>
            <a:lvl5pPr marL="2979615" indent="-439615" algn="l">
              <a:spcBef>
                <a:spcPts val="4100"/>
              </a:spcBef>
              <a:buSzPct val="75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830512" y="1695449"/>
            <a:ext cx="7334251" cy="44386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40208" y="8153400"/>
            <a:ext cx="314859" cy="3175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6664325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339974" y="4791075"/>
            <a:ext cx="4000502" cy="3076576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318407" indent="-318407" algn="l" defTabSz="584200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 defTabSz="584200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 defTabSz="584200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 defTabSz="584200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 defTabSz="584200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48266" y="2445173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48266" y="4991946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 defTabSz="587022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apillard/UI-spri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ewagon.com/" TargetMode="Externa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ewagon.com/shanghai" TargetMode="External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ewagon.github.io/ui-components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781" y="4902032"/>
            <a:ext cx="14561134" cy="4853712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QR code.png"/>
          <p:cNvPicPr>
            <a:picLocks noChangeAspect="1"/>
          </p:cNvPicPr>
          <p:nvPr/>
        </p:nvPicPr>
        <p:blipFill>
          <a:blip r:embed="rId3">
            <a:extLst/>
          </a:blip>
          <a:srcRect l="3107" t="2555" r="1542" b="2555"/>
          <a:stretch>
            <a:fillRect/>
          </a:stretch>
        </p:blipFill>
        <p:spPr>
          <a:xfrm>
            <a:off x="5298958" y="6124123"/>
            <a:ext cx="2421238" cy="2409530"/>
          </a:xfrm>
          <a:prstGeom prst="rect">
            <a:avLst/>
          </a:prstGeom>
          <a:ln w="3175">
            <a:miter lim="400000"/>
          </a:ln>
        </p:spPr>
      </p:pic>
      <p:pic>
        <p:nvPicPr>
          <p:cNvPr id="1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0951" y="2418470"/>
            <a:ext cx="4102898" cy="7510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alphaModFix amt="8899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540298" y="1944798"/>
            <a:ext cx="103644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5 to 10 components</a:t>
            </a:r>
            <a:r>
              <a:rPr>
                <a:solidFill>
                  <a:srgbClr val="000000"/>
                </a:solidFill>
              </a:rPr>
              <a:t> to master</a:t>
            </a:r>
          </a:p>
        </p:txBody>
      </p:sp>
      <p:sp>
        <p:nvSpPr>
          <p:cNvPr id="195" name="Shape 19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5383774" y="4214415"/>
            <a:ext cx="1983252" cy="433785"/>
          </a:xfrm>
          <a:prstGeom prst="rightArrow">
            <a:avLst>
              <a:gd name="adj1" fmla="val 32000"/>
              <a:gd name="adj2" fmla="val 187374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640965" y="5875866"/>
            <a:ext cx="82308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90% </a:t>
            </a:r>
            <a:r>
              <a:rPr>
                <a:solidFill>
                  <a:srgbClr val="000000"/>
                </a:solidFill>
              </a:rPr>
              <a:t>of your app design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1398100" y="3649133"/>
            <a:ext cx="10733533" cy="2514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W</a:t>
            </a:r>
            <a:r>
              <a:rPr>
                <a:solidFill>
                  <a:srgbClr val="000000"/>
                </a:solidFill>
              </a:rPr>
              <a:t>hich UI components 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do you know?</a:t>
            </a:r>
          </a:p>
        </p:txBody>
      </p:sp>
      <p:sp>
        <p:nvSpPr>
          <p:cNvPr id="200" name="Shape 200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206365" y="1134157"/>
            <a:ext cx="25920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</a:t>
            </a:r>
            <a:r>
              <a:rPr>
                <a:solidFill>
                  <a:srgbClr val="000000"/>
                </a:solidFill>
              </a:rPr>
              <a:t>mages</a:t>
            </a:r>
          </a:p>
        </p:txBody>
      </p:sp>
      <p:sp>
        <p:nvSpPr>
          <p:cNvPr id="203" name="Shape 20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04" name="Bi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538" y="3508771"/>
            <a:ext cx="3015457" cy="3015458"/>
          </a:xfrm>
          <a:prstGeom prst="rect">
            <a:avLst/>
          </a:prstGeom>
          <a:ln w="3175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773" y="3546871"/>
            <a:ext cx="4446987" cy="2964658"/>
          </a:xfrm>
          <a:prstGeom prst="rect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6" name="Shape 206"/>
          <p:cNvSpPr/>
          <p:nvPr/>
        </p:nvSpPr>
        <p:spPr>
          <a:xfrm>
            <a:off x="2691722" y="6913033"/>
            <a:ext cx="15930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Avatar</a:t>
            </a:r>
          </a:p>
        </p:txBody>
      </p:sp>
      <p:sp>
        <p:nvSpPr>
          <p:cNvPr id="207" name="Shape 207"/>
          <p:cNvSpPr/>
          <p:nvPr/>
        </p:nvSpPr>
        <p:spPr>
          <a:xfrm>
            <a:off x="7886784" y="6913033"/>
            <a:ext cx="253136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Thumbnail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52217" y="7364691"/>
            <a:ext cx="3273681" cy="1391151"/>
          </a:xfrm>
          <a:prstGeom prst="roundRect">
            <a:avLst>
              <a:gd name="adj" fmla="val 8777"/>
            </a:avLst>
          </a:prstGeom>
          <a:solidFill>
            <a:srgbClr val="FFFFFF"/>
          </a:solidFill>
          <a:ln w="50800">
            <a:solidFill>
              <a:srgbClr val="69D58B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105781" y="618855"/>
            <a:ext cx="27932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uttons</a:t>
            </a:r>
          </a:p>
        </p:txBody>
      </p:sp>
      <p:sp>
        <p:nvSpPr>
          <p:cNvPr id="211" name="Shape 2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087414" y="5613693"/>
            <a:ext cx="3405122" cy="1447007"/>
          </a:xfrm>
          <a:prstGeom prst="roundRect">
            <a:avLst>
              <a:gd name="adj" fmla="val 50000"/>
            </a:avLst>
          </a:prstGeom>
          <a:ln w="12700">
            <a:solidFill>
              <a:srgbClr val="F3F7F5"/>
            </a:solidFill>
            <a:miter lim="400000"/>
          </a:ln>
          <a:effectLst>
            <a:outerShdw blurRad="25400" dir="4580439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3466682" y="5987946"/>
            <a:ext cx="2646586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 a story</a:t>
            </a:r>
          </a:p>
        </p:txBody>
      </p:sp>
      <p:sp>
        <p:nvSpPr>
          <p:cNvPr id="214" name="Shape 214"/>
          <p:cNvSpPr/>
          <p:nvPr/>
        </p:nvSpPr>
        <p:spPr>
          <a:xfrm>
            <a:off x="3817073" y="7759486"/>
            <a:ext cx="2020169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 b="1">
                <a:solidFill>
                  <a:srgbClr val="69D58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Free trial</a:t>
            </a:r>
          </a:p>
        </p:txBody>
      </p:sp>
      <p:sp>
        <p:nvSpPr>
          <p:cNvPr id="215" name="Shape 215"/>
          <p:cNvSpPr/>
          <p:nvPr/>
        </p:nvSpPr>
        <p:spPr>
          <a:xfrm>
            <a:off x="3082263" y="2093566"/>
            <a:ext cx="3405122" cy="1447007"/>
          </a:xfrm>
          <a:prstGeom prst="roundRect">
            <a:avLst>
              <a:gd name="adj" fmla="val 8777"/>
            </a:avLst>
          </a:prstGeom>
          <a:gradFill>
            <a:gsLst>
              <a:gs pos="0">
                <a:srgbClr val="D05550"/>
              </a:gs>
              <a:gs pos="100000">
                <a:srgbClr val="D05550"/>
              </a:gs>
            </a:gsLst>
            <a:lin ang="5400000"/>
          </a:gra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737049" y="2516288"/>
            <a:ext cx="2171751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Start now</a:t>
            </a:r>
          </a:p>
        </p:txBody>
      </p:sp>
      <p:sp>
        <p:nvSpPr>
          <p:cNvPr id="217" name="Shape 217"/>
          <p:cNvSpPr/>
          <p:nvPr/>
        </p:nvSpPr>
        <p:spPr>
          <a:xfrm>
            <a:off x="3094520" y="3847279"/>
            <a:ext cx="3405123" cy="1447007"/>
          </a:xfrm>
          <a:prstGeom prst="roundRect">
            <a:avLst>
              <a:gd name="adj" fmla="val 2633"/>
            </a:avLst>
          </a:prstGeom>
          <a:gradFill>
            <a:gsLst>
              <a:gs pos="0">
                <a:srgbClr val="26A0F5"/>
              </a:gs>
              <a:gs pos="100000">
                <a:srgbClr val="26A0F5"/>
              </a:gs>
            </a:gsLst>
            <a:lin ang="5400000"/>
          </a:gra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850770" y="4270001"/>
            <a:ext cx="1968823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 UP</a:t>
            </a:r>
          </a:p>
        </p:txBody>
      </p:sp>
      <p:sp>
        <p:nvSpPr>
          <p:cNvPr id="219" name="Shape 219"/>
          <p:cNvSpPr/>
          <p:nvPr/>
        </p:nvSpPr>
        <p:spPr>
          <a:xfrm>
            <a:off x="6872985" y="2474169"/>
            <a:ext cx="169722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Twitter</a:t>
            </a:r>
          </a:p>
        </p:txBody>
      </p:sp>
      <p:sp>
        <p:nvSpPr>
          <p:cNvPr id="220" name="Shape 220"/>
          <p:cNvSpPr/>
          <p:nvPr/>
        </p:nvSpPr>
        <p:spPr>
          <a:xfrm>
            <a:off x="6870022" y="4227882"/>
            <a:ext cx="17454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Google</a:t>
            </a:r>
          </a:p>
        </p:txBody>
      </p:sp>
      <p:sp>
        <p:nvSpPr>
          <p:cNvPr id="221" name="Shape 221"/>
          <p:cNvSpPr/>
          <p:nvPr/>
        </p:nvSpPr>
        <p:spPr>
          <a:xfrm>
            <a:off x="6845201" y="6000860"/>
            <a:ext cx="195783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Medium</a:t>
            </a:r>
          </a:p>
        </p:txBody>
      </p:sp>
      <p:sp>
        <p:nvSpPr>
          <p:cNvPr id="222" name="Shape 222"/>
          <p:cNvSpPr/>
          <p:nvPr/>
        </p:nvSpPr>
        <p:spPr>
          <a:xfrm>
            <a:off x="6876711" y="7773410"/>
            <a:ext cx="240944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treehouse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25" name="Shape 22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26" name="Screen Shot 2016-01-05 at 12.15.59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92431" y="2826147"/>
            <a:ext cx="7552605" cy="36393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blurRad="25400" dist="12700" dir="3600000" rotWithShape="0">
              <a:srgbClr val="DCDEE0">
                <a:alpha val="70000"/>
              </a:srgbClr>
            </a:outerShdw>
          </a:effectLst>
        </p:spPr>
      </p:pic>
      <p:sp>
        <p:nvSpPr>
          <p:cNvPr id="227" name="Shape 227"/>
          <p:cNvSpPr/>
          <p:nvPr/>
        </p:nvSpPr>
        <p:spPr>
          <a:xfrm>
            <a:off x="504697" y="2082799"/>
            <a:ext cx="531520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Login form (treehouse)</a:t>
            </a:r>
          </a:p>
        </p:txBody>
      </p:sp>
      <p:pic>
        <p:nvPicPr>
          <p:cNvPr id="228" name="Screen Shot 2016-01-05 at 12.2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00" y="7719193"/>
            <a:ext cx="11596400" cy="619436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603419" y="6993466"/>
            <a:ext cx="479602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Search form (airbnb)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32" name="Shape 2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861313" y="2590799"/>
            <a:ext cx="569417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Chatbox form (Intercom)</a:t>
            </a:r>
          </a:p>
        </p:txBody>
      </p:sp>
      <p:pic>
        <p:nvPicPr>
          <p:cNvPr id="234" name="Screen Shot 2016-01-05 at 12.2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00" y="3394807"/>
            <a:ext cx="11248000" cy="39037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4483735" y="618855"/>
            <a:ext cx="406273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abs / </a:t>
            </a:r>
            <a:r>
              <a:t>N</a:t>
            </a:r>
            <a:r>
              <a:rPr>
                <a:solidFill>
                  <a:srgbClr val="000000"/>
                </a:solidFill>
              </a:rPr>
              <a:t>avs</a:t>
            </a:r>
          </a:p>
        </p:txBody>
      </p:sp>
      <p:sp>
        <p:nvSpPr>
          <p:cNvPr id="237" name="Shape 2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3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  <p:pic>
        <p:nvPicPr>
          <p:cNvPr id="239" name="Screen Shot 2016-01-05 at 12.36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79671" y="2458194"/>
            <a:ext cx="15282751" cy="835776"/>
          </a:xfrm>
          <a:prstGeom prst="rect">
            <a:avLst/>
          </a:prstGeom>
          <a:ln w="3175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1395900" y="1899394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Medium</a:t>
            </a:r>
          </a:p>
        </p:txBody>
      </p:sp>
      <p:pic>
        <p:nvPicPr>
          <p:cNvPr id="241" name="Screen Shot 2016-01-05 at 12.41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7677" y="7462587"/>
            <a:ext cx="14045554" cy="990393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10608711" y="4432139"/>
            <a:ext cx="229451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ProductHunt</a:t>
            </a:r>
          </a:p>
        </p:txBody>
      </p:sp>
      <p:sp>
        <p:nvSpPr>
          <p:cNvPr id="243" name="Shape 243"/>
          <p:cNvSpPr/>
          <p:nvPr/>
        </p:nvSpPr>
        <p:spPr>
          <a:xfrm>
            <a:off x="11582527" y="7158405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Twitter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4925610" y="800100"/>
            <a:ext cx="29471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N</a:t>
            </a:r>
            <a:r>
              <a:rPr>
                <a:solidFill>
                  <a:srgbClr val="000000"/>
                </a:solidFill>
              </a:rPr>
              <a:t>avbars</a:t>
            </a:r>
          </a:p>
        </p:txBody>
      </p:sp>
      <p:pic>
        <p:nvPicPr>
          <p:cNvPr id="246" name="Screen Shot 2016-01-05 at 12.5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928" y="5247001"/>
            <a:ext cx="11660127" cy="60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47" name="Screen Shot 2016-01-05 at 12.5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95" y="3250487"/>
            <a:ext cx="11584593" cy="872058"/>
          </a:xfrm>
          <a:prstGeom prst="rect">
            <a:avLst/>
          </a:prstGeom>
          <a:ln w="3175">
            <a:miter lim="400000"/>
          </a:ln>
        </p:spPr>
      </p:pic>
      <p:pic>
        <p:nvPicPr>
          <p:cNvPr id="248" name="Screen Shot 2016-01-05 at 12.58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980" y="7136936"/>
            <a:ext cx="11660128" cy="692347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5706300" y="2613869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Medium</a:t>
            </a:r>
          </a:p>
        </p:txBody>
      </p:sp>
      <p:sp>
        <p:nvSpPr>
          <p:cNvPr id="250" name="Shape 250"/>
          <p:cNvSpPr/>
          <p:nvPr/>
        </p:nvSpPr>
        <p:spPr>
          <a:xfrm>
            <a:off x="5825193" y="4621582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Twitter</a:t>
            </a:r>
          </a:p>
        </p:txBody>
      </p:sp>
      <p:sp>
        <p:nvSpPr>
          <p:cNvPr id="251" name="Shape 251"/>
          <p:cNvSpPr/>
          <p:nvPr/>
        </p:nvSpPr>
        <p:spPr>
          <a:xfrm>
            <a:off x="5927499" y="6521560"/>
            <a:ext cx="125323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924467" y="800100"/>
            <a:ext cx="294944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anners</a:t>
            </a:r>
          </a:p>
        </p:txBody>
      </p:sp>
      <p:pic>
        <p:nvPicPr>
          <p:cNvPr id="254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57" name="Screen Shot 2016-01-05 at 15.03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269" y="2524804"/>
            <a:ext cx="8196262" cy="53897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echst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505" y="4622175"/>
            <a:ext cx="1868349" cy="1865297"/>
          </a:xfrm>
          <a:prstGeom prst="rect">
            <a:avLst/>
          </a:prstGeom>
          <a:ln w="3175">
            <a:miter lim="400000"/>
          </a:ln>
        </p:spPr>
      </p:pic>
      <p:pic>
        <p:nvPicPr>
          <p:cNvPr id="142" name="frenchte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1850" y="6594764"/>
            <a:ext cx="3591324" cy="1575828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essc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201" y="4880845"/>
            <a:ext cx="1448552" cy="1347957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ondena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9831" y="4943266"/>
            <a:ext cx="2059982" cy="1223114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tongji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7504" y="6995226"/>
            <a:ext cx="5015797" cy="1110440"/>
          </a:xfrm>
          <a:prstGeom prst="rect">
            <a:avLst/>
          </a:prstGeom>
          <a:ln w="3175">
            <a:miter lim="400000"/>
          </a:ln>
        </p:spPr>
      </p:pic>
      <p:pic>
        <p:nvPicPr>
          <p:cNvPr id="146" name="divvi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35249" y="5012956"/>
            <a:ext cx="1083734" cy="1083735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nakedhub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98442" y="1106504"/>
            <a:ext cx="3007916" cy="300791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0" name="Screen Shot 2016-01-05 at 15.1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523" y="2403846"/>
            <a:ext cx="7764876" cy="3092146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Screen Shot 2016-01-05 at 15.1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699" y="5662781"/>
            <a:ext cx="7764876" cy="314162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4" name="Screen Shot 2016-01-05 at 15.2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059" y="3082068"/>
            <a:ext cx="9033549" cy="3027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5569881" y="419100"/>
            <a:ext cx="165862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</a:t>
            </a:r>
            <a:r>
              <a:rPr>
                <a:solidFill>
                  <a:srgbClr val="000000"/>
                </a:solidFill>
              </a:rPr>
              <a:t>ists</a:t>
            </a:r>
          </a:p>
        </p:txBody>
      </p:sp>
      <p:pic>
        <p:nvPicPr>
          <p:cNvPr id="267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217" y="2332902"/>
            <a:ext cx="7939832" cy="495233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46515" y="419100"/>
            <a:ext cx="370535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D</a:t>
            </a:r>
            <a:r>
              <a:rPr>
                <a:solidFill>
                  <a:srgbClr val="000000"/>
                </a:solidFill>
              </a:rPr>
              <a:t>ropdown</a:t>
            </a:r>
          </a:p>
        </p:txBody>
      </p:sp>
      <p:pic>
        <p:nvPicPr>
          <p:cNvPr id="270" name="Screen Shot 2016-01-05 at 15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034" y="3007832"/>
            <a:ext cx="4913742" cy="43992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5007017" y="850900"/>
            <a:ext cx="278434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etup</a:t>
            </a:r>
          </a:p>
        </p:txBody>
      </p:sp>
      <p:sp>
        <p:nvSpPr>
          <p:cNvPr id="273" name="Shape 27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073" y="4020485"/>
            <a:ext cx="2533188" cy="2533188"/>
          </a:xfrm>
          <a:prstGeom prst="rect">
            <a:avLst/>
          </a:prstGeom>
          <a:ln w="3175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0214" y="3730502"/>
            <a:ext cx="3113155" cy="3113155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pasted-image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6086" y="3277350"/>
            <a:ext cx="11165159" cy="40194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3014895" y="1003300"/>
            <a:ext cx="676859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tarting Boilerplate</a:t>
            </a:r>
          </a:p>
        </p:txBody>
      </p:sp>
      <p:sp>
        <p:nvSpPr>
          <p:cNvPr id="279" name="Shape 27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90318" y="4991099"/>
            <a:ext cx="12224164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0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https://github.com/Papillard/UI-sprint</a:t>
            </a:r>
          </a:p>
        </p:txBody>
      </p:sp>
      <p:sp>
        <p:nvSpPr>
          <p:cNvPr id="281" name="Shape 281"/>
          <p:cNvSpPr/>
          <p:nvPr/>
        </p:nvSpPr>
        <p:spPr>
          <a:xfrm>
            <a:off x="3597571" y="4182533"/>
            <a:ext cx="5298441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Download ZIP or clone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2988225" y="1003300"/>
            <a:ext cx="6821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examples</a:t>
            </a:r>
          </a:p>
        </p:txBody>
      </p:sp>
      <p:sp>
        <p:nvSpPr>
          <p:cNvPr id="284" name="Shape 284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341763" y="3200400"/>
            <a:ext cx="6501741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/>
          </a:lstStyle>
          <a:p>
            <a:r>
              <a:t>Let’s code together</a:t>
            </a:r>
          </a:p>
        </p:txBody>
      </p:sp>
      <p:sp>
        <p:nvSpPr>
          <p:cNvPr id="286" name="Shape 286"/>
          <p:cNvSpPr/>
          <p:nvPr/>
        </p:nvSpPr>
        <p:spPr>
          <a:xfrm>
            <a:off x="4178354" y="4571999"/>
            <a:ext cx="4652301" cy="2743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716138" indent="-716138" algn="l">
              <a:buSzPct val="75000"/>
              <a:buChar char="-"/>
            </a:pPr>
            <a:r>
              <a:t>Avatars</a:t>
            </a:r>
          </a:p>
          <a:p>
            <a:pPr marL="716138" indent="-716138" algn="l">
              <a:buSzPct val="75000"/>
              <a:buChar char="-"/>
            </a:pPr>
            <a:r>
              <a:t>Buttons</a:t>
            </a:r>
          </a:p>
          <a:p>
            <a:pPr marL="716138" indent="-716138" algn="l">
              <a:buSzPct val="75000"/>
              <a:buChar char="-"/>
            </a:pPr>
            <a:r>
              <a:t>Dropdowns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993006" y="3543300"/>
            <a:ext cx="5272787" cy="1905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SS advanced</a:t>
            </a:r>
          </a:p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patterns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512" y="2510314"/>
            <a:ext cx="4986576" cy="61807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6" name="Shape 29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93974" y="2573866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angle,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start_color start_point,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end_color end_point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  <p:sp>
        <p:nvSpPr>
          <p:cNvPr id="298" name="Shape 298"/>
          <p:cNvSpPr/>
          <p:nvPr/>
        </p:nvSpPr>
        <p:spPr>
          <a:xfrm>
            <a:off x="593974" y="5560483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135deg,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yellow 0%,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green 50%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951" y="4501270"/>
            <a:ext cx="4102898" cy="7510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3493812" y="1003300"/>
            <a:ext cx="581075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position</a:t>
            </a:r>
          </a:p>
        </p:txBody>
      </p:sp>
      <p:sp>
        <p:nvSpPr>
          <p:cNvPr id="301" name="Shape 30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218758" y="3162300"/>
            <a:ext cx="8349122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initial position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A way to pin an element</a:t>
            </a:r>
          </a:p>
        </p:txBody>
      </p:sp>
      <p:sp>
        <p:nvSpPr>
          <p:cNvPr id="303" name="Shape 303"/>
          <p:cNvSpPr/>
          <p:nvPr/>
        </p:nvSpPr>
        <p:spPr>
          <a:xfrm>
            <a:off x="2373511" y="5736166"/>
            <a:ext cx="7783196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/>
            </a:pPr>
            <a:r>
              <a:t>Let’s offset logo on </a:t>
            </a:r>
            <a:br/>
            <a:r>
              <a:rPr u="sng">
                <a:hlinkClick r:id="rId2"/>
              </a:rPr>
              <a:t>https://www.lewagon.com/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8396" y="3923111"/>
            <a:ext cx="658675" cy="7897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3331506" y="1003300"/>
            <a:ext cx="61353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bsolute position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785210" y="3941233"/>
            <a:ext cx="10321433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1st positioned parent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If no pinned parent =&gt; body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1" name="Shape 3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43" y="3230226"/>
            <a:ext cx="11274991" cy="3769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5" name="Shape 31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7" y="3326623"/>
            <a:ext cx="11179165" cy="37054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9" name="Shape 31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398" y="3134469"/>
            <a:ext cx="11509263" cy="393310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3" name="Shape 32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545" y="3250690"/>
            <a:ext cx="11470789" cy="37542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7" name="Shape 32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117850"/>
            <a:ext cx="7620000" cy="4025900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5452491" y="2044700"/>
            <a:ext cx="2099819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card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32" name="Shape 3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376" y="3756204"/>
            <a:ext cx="7154048" cy="2495192"/>
          </a:xfrm>
          <a:prstGeom prst="rect">
            <a:avLst/>
          </a:prstGeom>
          <a:ln w="3175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5287708" y="2044700"/>
            <a:ext cx="2429384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badge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2772960" y="1003300"/>
            <a:ext cx="72524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- Vocabulary</a:t>
            </a:r>
          </a:p>
        </p:txBody>
      </p:sp>
      <p:sp>
        <p:nvSpPr>
          <p:cNvPr id="337" name="Shape 3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00" y="2608689"/>
            <a:ext cx="8854400" cy="493934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1" name="Shape 34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91" y="2591129"/>
            <a:ext cx="12605198" cy="44308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-34fb622c23a424b8b0013bc97eb62fbc26fa3c2cd20fbd1db975893bd59adcec.jpg"/>
          <p:cNvPicPr>
            <a:picLocks noChangeAspect="1"/>
          </p:cNvPicPr>
          <p:nvPr/>
        </p:nvPicPr>
        <p:blipFill rotWithShape="1">
          <a:blip r:embed="rId2">
            <a:extLst/>
          </a:blip>
          <a:srcRect r="11932"/>
          <a:stretch/>
        </p:blipFill>
        <p:spPr>
          <a:xfrm>
            <a:off x="0" y="-12918"/>
            <a:ext cx="13004800" cy="9858270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-97858" y="-51934"/>
            <a:ext cx="13102658" cy="10000319"/>
          </a:xfrm>
          <a:prstGeom prst="rect">
            <a:avLst/>
          </a:prstGeom>
          <a:solidFill>
            <a:srgbClr val="000000">
              <a:alpha val="24612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2315521" y="4932476"/>
            <a:ext cx="8373759" cy="346767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54" name="le-wagon-square-rounded-5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5563" y="7167163"/>
            <a:ext cx="1413675" cy="1413675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2242560" y="3968877"/>
            <a:ext cx="8519681" cy="2532316"/>
          </a:xfrm>
          <a:prstGeom prst="rect">
            <a:avLst/>
          </a:prstGeom>
          <a:ln w="3175">
            <a:miter lim="400000"/>
          </a:ln>
          <a:effectLst>
            <a:outerShdw blurRad="76200" dist="25400" dir="5400000" rotWithShape="0">
              <a:srgbClr val="000000">
                <a:alpha val="3898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Bring technical skills </a:t>
            </a:r>
          </a:p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6600" dirty="0"/>
              <a:t>to creative people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5" name="Shape 34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48" y="3152288"/>
            <a:ext cx="12687104" cy="34490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9" name="Shape 34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137474"/>
            <a:ext cx="12514872" cy="3347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3" name="Shape 35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3147204"/>
            <a:ext cx="12651886" cy="34394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7" name="Shape 35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35" y="3134945"/>
            <a:ext cx="12367349" cy="43242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1" name="Shape 36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2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3104387" y="1816100"/>
            <a:ext cx="679602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/>
            </a:pPr>
            <a:r>
              <a:t>Banner design </a:t>
            </a:r>
            <a:br/>
            <a:r>
              <a:t>(centering on horizontal &amp; vertical axis)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6" name="Shape 36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5551741" y="2044700"/>
            <a:ext cx="1901318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tab design</a:t>
            </a:r>
          </a:p>
        </p:txBody>
      </p:sp>
      <p:pic>
        <p:nvPicPr>
          <p:cNvPr id="36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71" name="Shape 37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72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251" y="2697756"/>
            <a:ext cx="9308298" cy="5805888"/>
          </a:xfrm>
          <a:prstGeom prst="rect">
            <a:avLst/>
          </a:prstGeom>
          <a:ln w="3175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5150167" y="2044700"/>
            <a:ext cx="2704466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list item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4125002" y="2197100"/>
            <a:ext cx="353237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mall gift </a:t>
            </a:r>
          </a:p>
        </p:txBody>
      </p:sp>
      <p:sp>
        <p:nvSpPr>
          <p:cNvPr id="376" name="Shape 37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2024824" y="3160183"/>
            <a:ext cx="8955152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lewagon.github.io/ui-components/</a:t>
            </a:r>
          </a:p>
        </p:txBody>
      </p:sp>
      <p:sp>
        <p:nvSpPr>
          <p:cNvPr id="378" name="Shape 378"/>
          <p:cNvSpPr/>
          <p:nvPr/>
        </p:nvSpPr>
        <p:spPr>
          <a:xfrm>
            <a:off x="4652814" y="5486400"/>
            <a:ext cx="36314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o further</a:t>
            </a:r>
          </a:p>
        </p:txBody>
      </p:sp>
      <p:sp>
        <p:nvSpPr>
          <p:cNvPr id="379" name="Shape 379"/>
          <p:cNvSpPr/>
          <p:nvPr/>
        </p:nvSpPr>
        <p:spPr>
          <a:xfrm>
            <a:off x="-1520695" y="6493933"/>
            <a:ext cx="16046190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http://lewagon.com/shanghai</a:t>
            </a:r>
          </a:p>
        </p:txBody>
      </p:sp>
      <p:pic>
        <p:nvPicPr>
          <p:cNvPr id="380" name="meetup-ui-componen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8750" y="2062224"/>
            <a:ext cx="1003300" cy="1003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3918457" y="5537200"/>
            <a:ext cx="5167885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hank you!</a:t>
            </a:r>
          </a:p>
        </p:txBody>
      </p:sp>
      <p:pic>
        <p:nvPicPr>
          <p:cNvPr id="383" name="QR 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746" y="2929812"/>
            <a:ext cx="2539308" cy="253930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atch_18.jpg"/>
          <p:cNvPicPr>
            <a:picLocks noChangeAspect="1"/>
          </p:cNvPicPr>
          <p:nvPr/>
        </p:nvPicPr>
        <p:blipFill>
          <a:blip r:embed="rId2">
            <a:extLst/>
          </a:blip>
          <a:srcRect l="25073"/>
          <a:stretch>
            <a:fillRect/>
          </a:stretch>
        </p:blipFill>
        <p:spPr>
          <a:xfrm>
            <a:off x="-24931" y="5959985"/>
            <a:ext cx="9800268" cy="3828030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students_working_in_brussels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6875" y="3436489"/>
            <a:ext cx="4187922" cy="2791266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brussels_1.jpg"/>
          <p:cNvPicPr>
            <a:picLocks noChangeAspect="1"/>
          </p:cNvPicPr>
          <p:nvPr/>
        </p:nvPicPr>
        <p:blipFill>
          <a:blip r:embed="rId4">
            <a:extLst/>
          </a:blip>
          <a:srcRect r="41233"/>
          <a:stretch>
            <a:fillRect/>
          </a:stretch>
        </p:blipFill>
        <p:spPr>
          <a:xfrm>
            <a:off x="9887184" y="-73841"/>
            <a:ext cx="3152148" cy="3570288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class_8-smal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24" y="-79118"/>
            <a:ext cx="5362749" cy="3580841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students_in_amst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10573" y="-36477"/>
            <a:ext cx="4660745" cy="3495560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carolien_coding_amsterdam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8627" y="3434867"/>
            <a:ext cx="2095883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class_fight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31653" y="3434867"/>
            <a:ext cx="4192790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aron_coding_amsterdam.jpg"/>
          <p:cNvPicPr>
            <a:picLocks noChangeAspect="1"/>
          </p:cNvPicPr>
          <p:nvPr/>
        </p:nvPicPr>
        <p:blipFill>
          <a:blip r:embed="rId9">
            <a:extLst/>
          </a:blip>
          <a:srcRect r="40563" b="16967"/>
          <a:stretch>
            <a:fillRect/>
          </a:stretch>
        </p:blipFill>
        <p:spPr>
          <a:xfrm>
            <a:off x="9617828" y="6228074"/>
            <a:ext cx="3407644" cy="3570338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pair_programming_students_bis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19602" y="3434915"/>
            <a:ext cx="3725884" cy="2794414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le-wagon-square-rounded-50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71024" y="7943574"/>
            <a:ext cx="1284704" cy="128470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5384530" y="2921539"/>
            <a:ext cx="4475162" cy="1882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API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The 2-hour </a:t>
            </a:r>
            <a:r>
              <a:rPr>
                <a:solidFill>
                  <a:srgbClr val="FFD63E"/>
                </a:solidFill>
              </a:rPr>
              <a:t>Landing Page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Javascript class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CSS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Components Design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t>WeChat API </a:t>
            </a:r>
            <a:r>
              <a:rPr>
                <a:solidFill>
                  <a:srgbClr val="FFD63E"/>
                </a:solidFill>
              </a:rPr>
              <a:t>Hands-on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6759" y="8392297"/>
            <a:ext cx="2431282" cy="445062"/>
          </a:xfrm>
          <a:prstGeom prst="rect">
            <a:avLst/>
          </a:prstGeom>
          <a:ln w="3175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5378920" y="5185789"/>
            <a:ext cx="5474127" cy="1895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Technical workflow </a:t>
            </a:r>
            <a:r>
              <a:rPr>
                <a:solidFill>
                  <a:srgbClr val="FFD63E"/>
                </a:solidFill>
              </a:rPr>
              <a:t>in Startups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Git &amp; GitHub </a:t>
            </a:r>
            <a:r>
              <a:rPr>
                <a:solidFill>
                  <a:srgbClr val="FFD63E"/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Product specs </a:t>
            </a:r>
            <a:r>
              <a:rPr>
                <a:solidFill>
                  <a:srgbClr val="FFD63E"/>
                </a:solidFill>
              </a:rPr>
              <a:t>101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Launch your product: </a:t>
            </a:r>
            <a:r>
              <a:rPr>
                <a:solidFill>
                  <a:srgbClr val="FFD63E"/>
                </a:solidFill>
              </a:rPr>
              <a:t>Tools &amp; Metrics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Sketch UI Design</a:t>
            </a:r>
            <a:r>
              <a:rPr>
                <a:solidFill>
                  <a:srgbClr val="FFD63E"/>
                </a:solidFill>
              </a:rPr>
              <a:t> Crash Course</a:t>
            </a:r>
          </a:p>
        </p:txBody>
      </p:sp>
      <p:sp>
        <p:nvSpPr>
          <p:cNvPr id="171" name="Shape 171"/>
          <p:cNvSpPr/>
          <p:nvPr/>
        </p:nvSpPr>
        <p:spPr>
          <a:xfrm>
            <a:off x="3307029" y="1464220"/>
            <a:ext cx="6390742" cy="840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>
            <a:lvl1pPr defTabSz="415431">
              <a:defRPr sz="4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Community Workshops</a:t>
            </a:r>
          </a:p>
        </p:txBody>
      </p:sp>
      <p:sp>
        <p:nvSpPr>
          <p:cNvPr id="172" name="Shape 172"/>
          <p:cNvSpPr/>
          <p:nvPr/>
        </p:nvSpPr>
        <p:spPr>
          <a:xfrm>
            <a:off x="3636785" y="3308703"/>
            <a:ext cx="1521724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Thu 10 Nov</a:t>
            </a:r>
          </a:p>
        </p:txBody>
      </p:sp>
      <p:sp>
        <p:nvSpPr>
          <p:cNvPr id="173" name="Shape 173"/>
          <p:cNvSpPr/>
          <p:nvPr/>
        </p:nvSpPr>
        <p:spPr>
          <a:xfrm>
            <a:off x="3662490" y="2924526"/>
            <a:ext cx="1496019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08 Nov</a:t>
            </a:r>
          </a:p>
        </p:txBody>
      </p:sp>
      <p:sp>
        <p:nvSpPr>
          <p:cNvPr id="174" name="Shape 174"/>
          <p:cNvSpPr/>
          <p:nvPr/>
        </p:nvSpPr>
        <p:spPr>
          <a:xfrm>
            <a:off x="3714738" y="3692879"/>
            <a:ext cx="1443771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Sat 26 Nov</a:t>
            </a:r>
          </a:p>
        </p:txBody>
      </p:sp>
      <p:sp>
        <p:nvSpPr>
          <p:cNvPr id="175" name="Shape 175"/>
          <p:cNvSpPr/>
          <p:nvPr/>
        </p:nvSpPr>
        <p:spPr>
          <a:xfrm>
            <a:off x="3662490" y="4031880"/>
            <a:ext cx="1496019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29 Nov</a:t>
            </a:r>
          </a:p>
        </p:txBody>
      </p:sp>
      <p:sp>
        <p:nvSpPr>
          <p:cNvPr id="176" name="Shape 176"/>
          <p:cNvSpPr/>
          <p:nvPr/>
        </p:nvSpPr>
        <p:spPr>
          <a:xfrm>
            <a:off x="3735413" y="4383581"/>
            <a:ext cx="1423096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Sat 03 Dec</a:t>
            </a:r>
          </a:p>
        </p:txBody>
      </p:sp>
      <p:sp>
        <p:nvSpPr>
          <p:cNvPr id="177" name="Shape 177"/>
          <p:cNvSpPr/>
          <p:nvPr/>
        </p:nvSpPr>
        <p:spPr>
          <a:xfrm>
            <a:off x="3685680" y="5145798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06 Dec</a:t>
            </a:r>
          </a:p>
        </p:txBody>
      </p:sp>
      <p:sp>
        <p:nvSpPr>
          <p:cNvPr id="178" name="Shape 178"/>
          <p:cNvSpPr/>
          <p:nvPr/>
        </p:nvSpPr>
        <p:spPr>
          <a:xfrm>
            <a:off x="3659975" y="5542295"/>
            <a:ext cx="1501048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Thu 08 Dec</a:t>
            </a:r>
          </a:p>
        </p:txBody>
      </p:sp>
      <p:sp>
        <p:nvSpPr>
          <p:cNvPr id="179" name="Shape 179"/>
          <p:cNvSpPr/>
          <p:nvPr/>
        </p:nvSpPr>
        <p:spPr>
          <a:xfrm>
            <a:off x="3685680" y="5904676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13 Dec</a:t>
            </a:r>
          </a:p>
        </p:txBody>
      </p:sp>
      <p:sp>
        <p:nvSpPr>
          <p:cNvPr id="180" name="Shape 180"/>
          <p:cNvSpPr/>
          <p:nvPr/>
        </p:nvSpPr>
        <p:spPr>
          <a:xfrm>
            <a:off x="3732480" y="6302103"/>
            <a:ext cx="1413316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10 Jan</a:t>
            </a:r>
          </a:p>
        </p:txBody>
      </p:sp>
      <p:sp>
        <p:nvSpPr>
          <p:cNvPr id="181" name="Shape 181"/>
          <p:cNvSpPr/>
          <p:nvPr/>
        </p:nvSpPr>
        <p:spPr>
          <a:xfrm>
            <a:off x="3742818" y="6686280"/>
            <a:ext cx="1413316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17 Jan</a:t>
            </a:r>
          </a:p>
        </p:txBody>
      </p:sp>
      <p:pic>
        <p:nvPicPr>
          <p:cNvPr id="182" name="QR 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875" y="3607146"/>
            <a:ext cx="2539309" cy="25393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1166825" y="3251200"/>
            <a:ext cx="10671150" cy="3251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0400">
                <a:solidFill>
                  <a:srgbClr val="FFFFFF"/>
                </a:solidFill>
              </a:defRPr>
            </a:pPr>
            <a:r>
              <a:t>CSS components</a:t>
            </a:r>
          </a:p>
          <a:p>
            <a:pPr>
              <a:defRPr sz="10400">
                <a:solidFill>
                  <a:srgbClr val="FFFFFF"/>
                </a:solidFill>
              </a:defRPr>
            </a:pPr>
            <a:r>
              <a:t>design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951" y="8115320"/>
            <a:ext cx="4102898" cy="7510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400034" y="2989579"/>
            <a:ext cx="6815837" cy="4282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omponents 101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tricks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dvanced patterns</a:t>
            </a:r>
          </a:p>
        </p:txBody>
      </p:sp>
      <p:sp>
        <p:nvSpPr>
          <p:cNvPr id="188" name="Shape 188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367873" y="2429933"/>
            <a:ext cx="8793989" cy="4953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U</a:t>
            </a:r>
            <a:r>
              <a:rPr>
                <a:solidFill>
                  <a:srgbClr val="000000"/>
                </a:solidFill>
              </a:rPr>
              <a:t>I components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==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lementary blocks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of app design</a:t>
            </a:r>
          </a:p>
        </p:txBody>
      </p:sp>
      <p:sp>
        <p:nvSpPr>
          <p:cNvPr id="191" name="Shape 19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Macintosh PowerPoint</Application>
  <PresentationFormat>Custom</PresentationFormat>
  <Paragraphs>120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Thibault Genaitay</cp:lastModifiedBy>
  <cp:revision>1</cp:revision>
  <dcterms:modified xsi:type="dcterms:W3CDTF">2016-11-24T00:41:15Z</dcterms:modified>
</cp:coreProperties>
</file>